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6" r:id="rId9"/>
    <p:sldId id="1292" r:id="rId10"/>
    <p:sldId id="1306" r:id="rId11"/>
    <p:sldId id="1293" r:id="rId12"/>
    <p:sldId id="1294" r:id="rId13"/>
    <p:sldId id="1295" r:id="rId14"/>
    <p:sldId id="1296" r:id="rId15"/>
    <p:sldId id="1297" r:id="rId16"/>
    <p:sldId id="1288" r:id="rId17"/>
    <p:sldId id="1249" r:id="rId18"/>
  </p:sldIdLst>
  <p:sldSz cx="9144000" cy="5143500" type="screen16x9"/>
  <p:notesSz cx="6858000" cy="9144000"/>
  <p:custShowLst>
    <p:custShow name="Custom Show 1" id="0">
      <p:sldLst>
        <p:sld r:id="rId3"/>
        <p:sld r:id="rId6"/>
        <p:sld r:id="rId7"/>
        <p:sld r:id="rId8"/>
        <p:sld r:id="rId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3447" autoAdjust="0"/>
  </p:normalViewPr>
  <p:slideViewPr>
    <p:cSldViewPr snapToGrid="0" showGuides="1">
      <p:cViewPr varScale="1">
        <p:scale>
          <a:sx n="78" d="100"/>
          <a:sy n="78" d="100"/>
        </p:scale>
        <p:origin x="1156" y="52"/>
      </p:cViewPr>
      <p:guideLst>
        <p:guide orient="horz" pos="588"/>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ustomXml" Target="../customXml/item3.xml"/><Relationship Id="rId23" Type="http://schemas.openxmlformats.org/officeDocument/2006/relationships/customXml" Target="../customXml/item2.xml"/><Relationship Id="rId22" Type="http://schemas.openxmlformats.org/officeDocument/2006/relationships/customXml" Target="../customXml/item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355550"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:SEDHUPATHI.P</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ID:au622021104099</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PAAVAI COLLEGE OF ENGINEERING</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LOGIN PAGE</a:t>
            </a:r>
            <a:endParaRPr lang="en-US" b="1" dirty="0"/>
          </a:p>
        </p:txBody>
      </p:sp>
      <p:pic>
        <p:nvPicPr>
          <p:cNvPr id="3" name="Picture 2" descr="login page"/>
          <p:cNvPicPr>
            <a:picLocks noChangeAspect="1"/>
          </p:cNvPicPr>
          <p:nvPr/>
        </p:nvPicPr>
        <p:blipFill>
          <a:blip r:embed="rId1"/>
          <a:stretch>
            <a:fillRect/>
          </a:stretch>
        </p:blipFill>
        <p:spPr>
          <a:xfrm>
            <a:off x="0" y="1268095"/>
            <a:ext cx="9144000" cy="38754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LIST OF BOOKING</a:t>
            </a:r>
            <a:endParaRPr lang="en-US" b="1" dirty="0"/>
          </a:p>
        </p:txBody>
      </p:sp>
      <p:pic>
        <p:nvPicPr>
          <p:cNvPr id="3" name="Picture 2" descr="see booking"/>
          <p:cNvPicPr>
            <a:picLocks noChangeAspect="1"/>
          </p:cNvPicPr>
          <p:nvPr/>
        </p:nvPicPr>
        <p:blipFill>
          <a:blip r:embed="rId1"/>
          <a:stretch>
            <a:fillRect/>
          </a:stretch>
        </p:blipFill>
        <p:spPr>
          <a:xfrm>
            <a:off x="0" y="1267460"/>
            <a:ext cx="9144000" cy="3876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LOGOUT PAGE</a:t>
            </a:r>
            <a:endParaRPr lang="en-US" b="1" dirty="0"/>
          </a:p>
        </p:txBody>
      </p:sp>
      <p:pic>
        <p:nvPicPr>
          <p:cNvPr id="3" name="Picture 2" descr="successgull login"/>
          <p:cNvPicPr>
            <a:picLocks noChangeAspect="1"/>
          </p:cNvPicPr>
          <p:nvPr/>
        </p:nvPicPr>
        <p:blipFill>
          <a:blip r:embed="rId1"/>
          <a:stretch>
            <a:fillRect/>
          </a:stretch>
        </p:blipFill>
        <p:spPr>
          <a:xfrm>
            <a:off x="0" y="1367155"/>
            <a:ext cx="9144000" cy="3776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endParaRPr lang="en-IN" sz="1200" dirty="0"/>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endParaRPr lang="en-IN" sz="1200" dirty="0"/>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endParaRPr lang="en-IN" sz="1200" dirty="0"/>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endParaRPr lang="en-IN" sz="1200" dirty="0"/>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endParaRPr lang="en-IN" sz="1200" dirty="0"/>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endParaRPr lang="en-IN"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7" name="TextBox 6"/>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endParaRPr lang="en-IN" sz="1200" dirty="0"/>
          </a:p>
          <a:p>
            <a:endParaRPr lang="en-IN" sz="1200" dirty="0"/>
          </a:p>
          <a:p>
            <a:r>
              <a:rPr lang="en-IN" sz="1200" dirty="0"/>
              <a:t>Key Features:</a:t>
            </a:r>
            <a:endParaRPr lang="en-IN" sz="1200" dirty="0"/>
          </a:p>
          <a:p>
            <a:endParaRPr lang="en-IN" sz="1200" dirty="0"/>
          </a:p>
          <a:p>
            <a:r>
              <a:rPr lang="en-IN" sz="1200" dirty="0"/>
              <a:t>1.*User Registration and Authentication*: The system will allow users to create accounts, log in securely, and manage their profiles.</a:t>
            </a:r>
            <a:endParaRPr lang="en-IN" sz="1200" dirty="0"/>
          </a:p>
          <a:p>
            <a:r>
              <a:rPr lang="en-IN" sz="1200" dirty="0"/>
              <a:t>2. *Bus Route Management*: Admins can add, edit, and delete bus routes, including details such as origin, destination, stops, and timings.</a:t>
            </a:r>
            <a:endParaRPr lang="en-IN" sz="1200" dirty="0"/>
          </a:p>
          <a:p>
            <a:r>
              <a:rPr lang="en-IN" sz="1200" dirty="0"/>
              <a:t>3. *Seat Selection*: Passengers can view available seats on different buses and select their preferred seats based on availability.</a:t>
            </a:r>
            <a:endParaRPr lang="en-IN" sz="1200" dirty="0"/>
          </a:p>
          <a:p>
            <a:r>
              <a:rPr lang="en-IN" sz="1200" dirty="0"/>
              <a:t>4. *Booking Management*: Users can search for buses based on various criteria like date, time, route, and seat availability. They can book tickets, view booking history, and cancel bookings if needed.</a:t>
            </a:r>
            <a:r>
              <a:rPr lang="en-US" sz="1200" dirty="0"/>
              <a:t> </a:t>
            </a:r>
            <a:endParaRPr lang="en-US" sz="1200" dirty="0"/>
          </a:p>
          <a:p>
            <a:r>
              <a:rPr lang="en-US" sz="1200" dirty="0"/>
              <a:t>5. *Payment Integration*: Integration with payment gateways to facilitate secure online payments for ticket bookings.</a:t>
            </a:r>
            <a:endParaRPr lang="en-US" sz="1200" dirty="0"/>
          </a:p>
          <a:p>
            <a:r>
              <a:rPr lang="en-US" sz="1200" dirty="0"/>
              <a:t>6. *Admin Panel*: A comprehensive admin dashboard to manage buses, routes, bookings, users, and generate reports.</a:t>
            </a:r>
            <a:endParaRPr lang="en-US" sz="1200" dirty="0"/>
          </a:p>
          <a:p>
            <a:r>
              <a:rPr lang="en-US" sz="1200" dirty="0"/>
              <a:t>7. *Email Notifications*: Automated email notifications for booking confirmation, ticket cancellation, and other relevant updates.</a:t>
            </a:r>
            <a:endParaRPr lang="en-US" sz="1200"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endParaRPr lang="en-IN" sz="1200" dirty="0"/>
          </a:p>
          <a:p>
            <a:endParaRPr lang="en-IN" sz="1200" dirty="0"/>
          </a:p>
          <a:p>
            <a:r>
              <a:rPr lang="en-IN" b="1" dirty="0"/>
              <a:t>Key Challenges:</a:t>
            </a:r>
            <a:endParaRPr lang="en-IN" b="1" dirty="0"/>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endParaRPr lang="en-IN" sz="1200" dirty="0"/>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endParaRPr lang="en-IN" sz="1200" dirty="0"/>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endParaRPr lang="en-IN" sz="1200" dirty="0"/>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endParaRPr lang="en-IN" sz="1200" dirty="0"/>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endParaRPr lang="en-IN" sz="1200" dirty="0"/>
          </a:p>
          <a:p>
            <a:endParaRPr lang="en-IN" sz="1200" dirty="0"/>
          </a:p>
          <a:p>
            <a:r>
              <a:rPr lang="en-IN" sz="1200" b="1" dirty="0"/>
              <a:t>Key Features:</a:t>
            </a:r>
            <a:endParaRPr lang="en-IN" sz="1200" b="1" dirty="0"/>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endParaRPr lang="en-IN" sz="1200" dirty="0"/>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endParaRPr lang="en-IN" sz="1200" dirty="0"/>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endParaRPr lang="en-IN" sz="1200" dirty="0"/>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endParaRPr lang="en-I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dirty="0"/>
              <a:t>Homepage</a:t>
            </a:r>
            <a:endParaRPr lang="en-US" dirty="0"/>
          </a:p>
        </p:txBody>
      </p:sp>
      <p:sp>
        <p:nvSpPr>
          <p:cNvPr id="3" name="Text Placeholder 2"/>
          <p:cNvSpPr>
            <a:spLocks noGrp="1"/>
          </p:cNvSpPr>
          <p:nvPr>
            <p:ph type="body" idx="1"/>
          </p:nvPr>
        </p:nvSpPr>
        <p:spPr>
          <a:xfrm>
            <a:off x="311699" y="1389600"/>
            <a:ext cx="8696833" cy="3179400"/>
          </a:xfrm>
        </p:spPr>
        <p:txBody>
          <a:bodyPr/>
          <a:lstStyle/>
          <a:p>
            <a:endParaRPr lang="en-US" dirty="0"/>
          </a:p>
        </p:txBody>
      </p:sp>
      <p:pic>
        <p:nvPicPr>
          <p:cNvPr id="4" name="Picture 3" descr="login page"/>
          <p:cNvPicPr>
            <a:picLocks noChangeAspect="1"/>
          </p:cNvPicPr>
          <p:nvPr/>
        </p:nvPicPr>
        <p:blipFill>
          <a:blip r:embed="rId1"/>
          <a:stretch>
            <a:fillRect/>
          </a:stretch>
        </p:blipFill>
        <p:spPr>
          <a:xfrm>
            <a:off x="0" y="1172845"/>
            <a:ext cx="9144000" cy="3970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4" name="Text Placeholder 3"/>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3" name="Picture 2" descr="registration page"/>
          <p:cNvPicPr>
            <a:picLocks noChangeAspect="1"/>
          </p:cNvPicPr>
          <p:nvPr/>
        </p:nvPicPr>
        <p:blipFill>
          <a:blip r:embed="rId1"/>
          <a:stretch>
            <a:fillRect/>
          </a:stretch>
        </p:blipFill>
        <p:spPr>
          <a:xfrm>
            <a:off x="0" y="1235710"/>
            <a:ext cx="9144000" cy="3907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FIND BUS</a:t>
            </a:r>
            <a:endParaRPr lang="en-US" b="1" dirty="0"/>
          </a:p>
        </p:txBody>
      </p:sp>
      <p:pic>
        <p:nvPicPr>
          <p:cNvPr id="3" name="Picture 2" descr="find-bus"/>
          <p:cNvPicPr>
            <a:picLocks noChangeAspect="1"/>
          </p:cNvPicPr>
          <p:nvPr/>
        </p:nvPicPr>
        <p:blipFill>
          <a:blip r:embed="rId1"/>
          <a:stretch>
            <a:fillRect/>
          </a:stretch>
        </p:blipFill>
        <p:spPr>
          <a:xfrm>
            <a:off x="0" y="1004570"/>
            <a:ext cx="9144000" cy="413893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6437</Words>
  <Application>WPS Presentation</Application>
  <PresentationFormat>On-screen Show (16:9)</PresentationFormat>
  <Paragraphs>108</Paragraphs>
  <Slides>15</Slides>
  <Notes>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15</vt:i4>
      </vt:variant>
      <vt:variant>
        <vt:lpstr>自定义放映</vt:lpstr>
      </vt:variant>
      <vt:variant>
        <vt:i4>1</vt:i4>
      </vt:variant>
    </vt:vector>
  </HeadingPairs>
  <TitlesOfParts>
    <vt:vector size="30"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HP-LAPTOP</cp:lastModifiedBy>
  <cp:revision>13</cp:revision>
  <dcterms:created xsi:type="dcterms:W3CDTF">2024-04-09T06:26:00Z</dcterms:created>
  <dcterms:modified xsi:type="dcterms:W3CDTF">2024-04-09T10:03:53Z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245FB6463CAE4903A2925E246C739C84_13</vt:lpwstr>
  </property>
  <property fmtid="{D5CDD505-2E9C-101B-9397-08002B2CF9AE}" pid="4" name="KSOProductBuildVer">
    <vt:lpwstr>1033-12.2.0.13489</vt:lpwstr>
  </property>
</Properties>
</file>